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612" y="6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F3BAB-389E-4789-B056-1EBE4799E67B}" type="datetimeFigureOut">
              <a:rPr kumimoji="1" lang="ja-JP" altLang="en-US" smtClean="0"/>
              <a:pPr/>
              <a:t>2020/12/26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E5404-DE04-4635-93F9-5050078CEC8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3327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F3BAB-389E-4789-B056-1EBE4799E67B}" type="datetimeFigureOut">
              <a:rPr kumimoji="1" lang="ja-JP" altLang="en-US" smtClean="0"/>
              <a:pPr/>
              <a:t>2020/12/26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E5404-DE04-4635-93F9-5050078CEC8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17632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F3BAB-389E-4789-B056-1EBE4799E67B}" type="datetimeFigureOut">
              <a:rPr kumimoji="1" lang="ja-JP" altLang="en-US" smtClean="0"/>
              <a:pPr/>
              <a:t>2020/12/26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E5404-DE04-4635-93F9-5050078CEC8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40544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F3BAB-389E-4789-B056-1EBE4799E67B}" type="datetimeFigureOut">
              <a:rPr kumimoji="1" lang="ja-JP" altLang="en-US" smtClean="0"/>
              <a:pPr/>
              <a:t>2020/12/26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E5404-DE04-4635-93F9-5050078CEC8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235816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F3BAB-389E-4789-B056-1EBE4799E67B}" type="datetimeFigureOut">
              <a:rPr kumimoji="1" lang="ja-JP" altLang="en-US" smtClean="0"/>
              <a:pPr/>
              <a:t>2020/12/26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E5404-DE04-4635-93F9-5050078CEC8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43828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F3BAB-389E-4789-B056-1EBE4799E67B}" type="datetimeFigureOut">
              <a:rPr kumimoji="1" lang="ja-JP" altLang="en-US" smtClean="0"/>
              <a:pPr/>
              <a:t>2020/12/26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E5404-DE04-4635-93F9-5050078CEC8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6940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F3BAB-389E-4789-B056-1EBE4799E67B}" type="datetimeFigureOut">
              <a:rPr kumimoji="1" lang="ja-JP" altLang="en-US" smtClean="0"/>
              <a:pPr/>
              <a:t>2020/12/26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E5404-DE04-4635-93F9-5050078CEC8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39001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F3BAB-389E-4789-B056-1EBE4799E67B}" type="datetimeFigureOut">
              <a:rPr kumimoji="1" lang="ja-JP" altLang="en-US" smtClean="0"/>
              <a:pPr/>
              <a:t>2020/12/26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E5404-DE04-4635-93F9-5050078CEC8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0016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F3BAB-389E-4789-B056-1EBE4799E67B}" type="datetimeFigureOut">
              <a:rPr kumimoji="1" lang="ja-JP" altLang="en-US" smtClean="0"/>
              <a:pPr/>
              <a:t>2020/12/26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E5404-DE04-4635-93F9-5050078CEC8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8548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99508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2" y="1700808"/>
            <a:ext cx="8946541" cy="4547591"/>
          </a:xfrm>
        </p:spPr>
        <p:txBody>
          <a:bodyPr/>
          <a:lstStyle>
            <a:lvl1pPr>
              <a:defRPr sz="2800"/>
            </a:lvl1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F3BAB-389E-4789-B056-1EBE4799E67B}" type="datetimeFigureOut">
              <a:rPr kumimoji="1" lang="ja-JP" altLang="en-US" smtClean="0"/>
              <a:pPr/>
              <a:t>2020/12/26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E5404-DE04-4635-93F9-5050078CEC8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76583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F3BAB-389E-4789-B056-1EBE4799E67B}" type="datetimeFigureOut">
              <a:rPr kumimoji="1" lang="ja-JP" altLang="en-US" smtClean="0"/>
              <a:pPr/>
              <a:t>2020/12/26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E5404-DE04-4635-93F9-5050078CEC8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8987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F3BAB-389E-4789-B056-1EBE4799E67B}" type="datetimeFigureOut">
              <a:rPr kumimoji="1" lang="ja-JP" altLang="en-US" smtClean="0"/>
              <a:pPr/>
              <a:t>2020/12/26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E5404-DE04-4635-93F9-5050078CEC8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6408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F3BAB-389E-4789-B056-1EBE4799E67B}" type="datetimeFigureOut">
              <a:rPr kumimoji="1" lang="ja-JP" altLang="en-US" smtClean="0"/>
              <a:pPr/>
              <a:t>2020/12/26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E5404-DE04-4635-93F9-5050078CEC8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2051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F3BAB-389E-4789-B056-1EBE4799E67B}" type="datetimeFigureOut">
              <a:rPr kumimoji="1" lang="ja-JP" altLang="en-US" smtClean="0"/>
              <a:pPr/>
              <a:t>2020/12/26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E5404-DE04-4635-93F9-5050078CEC8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1491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F3BAB-389E-4789-B056-1EBE4799E67B}" type="datetimeFigureOut">
              <a:rPr kumimoji="1" lang="ja-JP" altLang="en-US" smtClean="0"/>
              <a:pPr/>
              <a:t>2020/12/26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E5404-DE04-4635-93F9-5050078CEC8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73463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F3BAB-389E-4789-B056-1EBE4799E67B}" type="datetimeFigureOut">
              <a:rPr kumimoji="1" lang="ja-JP" altLang="en-US" smtClean="0"/>
              <a:pPr/>
              <a:t>2020/12/26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E5404-DE04-4635-93F9-5050078CEC8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1200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F3BAB-389E-4789-B056-1EBE4799E67B}" type="datetimeFigureOut">
              <a:rPr kumimoji="1" lang="ja-JP" altLang="en-US" smtClean="0"/>
              <a:pPr/>
              <a:t>2020/12/26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E5404-DE04-4635-93F9-5050078CEC8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7317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F91F3BAB-389E-4789-B056-1EBE4799E67B}" type="datetimeFigureOut">
              <a:rPr kumimoji="1" lang="ja-JP" altLang="en-US" smtClean="0"/>
              <a:pPr/>
              <a:t>2020/12/26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E5404-DE04-4635-93F9-5050078CEC8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305494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725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フロア案内</a:t>
            </a:r>
            <a:endParaRPr kumimoji="1" lang="ja-JP" altLang="en-US" dirty="0"/>
          </a:p>
        </p:txBody>
      </p:sp>
      <p:sp>
        <p:nvSpPr>
          <p:cNvPr id="5" name="円/楕円 4"/>
          <p:cNvSpPr/>
          <p:nvPr/>
        </p:nvSpPr>
        <p:spPr>
          <a:xfrm>
            <a:off x="2452662" y="2571744"/>
            <a:ext cx="2286016" cy="2286016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kumimoji="1" lang="en-US" altLang="ja-JP" sz="2800" b="1" dirty="0">
                <a:latin typeface="+mn-ea"/>
              </a:rPr>
              <a:t>1F</a:t>
            </a:r>
          </a:p>
          <a:p>
            <a:pPr algn="ctr"/>
            <a:r>
              <a:rPr lang="ja-JP" altLang="en-US" sz="2800" b="1" dirty="0">
                <a:latin typeface="+mn-ea"/>
              </a:rPr>
              <a:t>文房具</a:t>
            </a:r>
            <a:endParaRPr lang="en-US" altLang="ja-JP" sz="2800" b="1" dirty="0">
              <a:latin typeface="+mn-ea"/>
            </a:endParaRPr>
          </a:p>
          <a:p>
            <a:pPr algn="ctr"/>
            <a:r>
              <a:rPr kumimoji="1" lang="ja-JP" altLang="en-US" sz="2800" b="1" dirty="0">
                <a:latin typeface="+mn-ea"/>
              </a:rPr>
              <a:t>雑貨</a:t>
            </a:r>
            <a:endParaRPr kumimoji="1" lang="en-US" altLang="ja-JP" sz="2800" b="1" dirty="0">
              <a:latin typeface="+mn-ea"/>
            </a:endParaRPr>
          </a:p>
          <a:p>
            <a:pPr algn="ctr"/>
            <a:r>
              <a:rPr lang="en-US" altLang="ja-JP" sz="2800" b="1" dirty="0">
                <a:latin typeface="+mn-ea"/>
              </a:rPr>
              <a:t>Cafe</a:t>
            </a:r>
          </a:p>
        </p:txBody>
      </p:sp>
      <p:sp>
        <p:nvSpPr>
          <p:cNvPr id="6" name="円/楕円 5"/>
          <p:cNvSpPr/>
          <p:nvPr/>
        </p:nvSpPr>
        <p:spPr>
          <a:xfrm>
            <a:off x="4952992" y="2571744"/>
            <a:ext cx="2286016" cy="2286016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kumimoji="1" lang="en-US" altLang="ja-JP" sz="2800" b="1" dirty="0">
                <a:latin typeface="+mn-ea"/>
              </a:rPr>
              <a:t>2F</a:t>
            </a:r>
          </a:p>
          <a:p>
            <a:pPr algn="ctr"/>
            <a:r>
              <a:rPr lang="ja-JP" altLang="en-US" sz="2800" b="1" dirty="0">
                <a:latin typeface="+mn-ea"/>
              </a:rPr>
              <a:t>キッチン用品</a:t>
            </a:r>
            <a:endParaRPr kumimoji="1" lang="ja-JP" altLang="en-US" sz="2800" b="1" dirty="0">
              <a:latin typeface="+mn-ea"/>
            </a:endParaRPr>
          </a:p>
        </p:txBody>
      </p:sp>
      <p:sp>
        <p:nvSpPr>
          <p:cNvPr id="7" name="円/楕円 6"/>
          <p:cNvSpPr/>
          <p:nvPr/>
        </p:nvSpPr>
        <p:spPr>
          <a:xfrm>
            <a:off x="7453322" y="2571744"/>
            <a:ext cx="2286016" cy="2286016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kumimoji="1" lang="en-US" altLang="ja-JP" sz="2800" b="1" dirty="0">
                <a:latin typeface="+mn-ea"/>
              </a:rPr>
              <a:t>3F</a:t>
            </a:r>
          </a:p>
          <a:p>
            <a:pPr algn="ctr"/>
            <a:r>
              <a:rPr lang="ja-JP" altLang="en-US" sz="2800" b="1" dirty="0">
                <a:latin typeface="+mn-ea"/>
              </a:rPr>
              <a:t>家具</a:t>
            </a:r>
            <a:endParaRPr kumimoji="1" lang="en-US" altLang="ja-JP" sz="2800" b="1" dirty="0">
              <a:latin typeface="+mn-ea"/>
            </a:endParaRPr>
          </a:p>
          <a:p>
            <a:pPr algn="ctr"/>
            <a:endParaRPr kumimoji="1" lang="ja-JP" altLang="en-US" sz="2800" b="1" dirty="0">
              <a:latin typeface="+mn-ea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/>
              <a:t>1F</a:t>
            </a:r>
            <a:r>
              <a:rPr lang="ja-JP" altLang="en-US"/>
              <a:t>　文房具・雑貨　</a:t>
            </a:r>
            <a:endParaRPr lang="ja-JP" altLang="en-US" dirty="0"/>
          </a:p>
        </p:txBody>
      </p:sp>
      <p:sp>
        <p:nvSpPr>
          <p:cNvPr id="2" name="コンテンツ プレースホル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/>
              <a:t>思わず手に取りたくなるカワイイ雑貨を取り揃えて、</a:t>
            </a:r>
            <a:br>
              <a:rPr lang="en-US" altLang="ja-JP"/>
            </a:br>
            <a:r>
              <a:rPr lang="ja-JP" altLang="en-US"/>
              <a:t>お客様をお待ちしております。</a:t>
            </a:r>
            <a:endParaRPr lang="en-US" altLang="ja-JP"/>
          </a:p>
          <a:p>
            <a:r>
              <a:rPr lang="en-US" altLang="ja-JP"/>
              <a:t>Café</a:t>
            </a:r>
            <a:r>
              <a:rPr lang="ja-JP" altLang="en-US"/>
              <a:t>を併設しておりますので、お気軽にお立ち寄りください。</a:t>
            </a:r>
            <a:endParaRPr lang="ja-JP" altLang="en-US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2024" y="3302214"/>
            <a:ext cx="3312369" cy="29636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7688" y="3660256"/>
            <a:ext cx="3441824" cy="258814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/>
              <a:t>2F</a:t>
            </a:r>
            <a:r>
              <a:rPr lang="ja-JP" altLang="en-US"/>
              <a:t>　キッチン用品</a:t>
            </a:r>
            <a:endParaRPr lang="ja-JP" altLang="en-US" dirty="0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毎日の生活を楽しくしてくれる</a:t>
            </a:r>
            <a:br>
              <a:rPr lang="ja-JP" altLang="en-US" dirty="0"/>
            </a:br>
            <a:r>
              <a:rPr lang="ja-JP" altLang="en-US" dirty="0"/>
              <a:t>ポップなカラーのキッチン用品をご紹介します。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776" y="2996952"/>
            <a:ext cx="3773683" cy="310743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/>
              <a:t>3F</a:t>
            </a:r>
            <a:r>
              <a:rPr lang="ja-JP" altLang="en-US"/>
              <a:t>　家具</a:t>
            </a:r>
            <a:endParaRPr lang="ja-JP" altLang="en-US" dirty="0"/>
          </a:p>
        </p:txBody>
      </p:sp>
      <p:sp>
        <p:nvSpPr>
          <p:cNvPr id="7" name="コンテンツ プレースホルダー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ベッド・ソファなど家具をご提案します。</a:t>
            </a:r>
          </a:p>
          <a:p>
            <a:r>
              <a:rPr lang="ja-JP" altLang="en-US" dirty="0"/>
              <a:t>オリジナル家具は、モノクロを基調とした</a:t>
            </a:r>
            <a:br>
              <a:rPr lang="ja-JP" altLang="en-US" dirty="0"/>
            </a:br>
            <a:r>
              <a:rPr lang="ja-JP" altLang="en-US" dirty="0"/>
              <a:t>シックなラインナップです。</a:t>
            </a:r>
          </a:p>
        </p:txBody>
      </p:sp>
      <p:sp>
        <p:nvSpPr>
          <p:cNvPr id="8" name="角丸四角形 7"/>
          <p:cNvSpPr/>
          <p:nvPr/>
        </p:nvSpPr>
        <p:spPr>
          <a:xfrm>
            <a:off x="7536160" y="3645024"/>
            <a:ext cx="2214578" cy="2214578"/>
          </a:xfrm>
          <a:prstGeom prst="roundRect">
            <a:avLst>
              <a:gd name="adj" fmla="val 13858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kumimoji="1" lang="ja-JP" altLang="en-US" dirty="0"/>
              <a:t>提携している</a:t>
            </a:r>
            <a:endParaRPr kumimoji="1" lang="en-US" altLang="ja-JP" dirty="0"/>
          </a:p>
          <a:p>
            <a:pPr algn="ctr"/>
            <a:r>
              <a:rPr kumimoji="1" lang="ja-JP" altLang="en-US" dirty="0"/>
              <a:t>イタリアメーカー</a:t>
            </a:r>
            <a:endParaRPr kumimoji="1" lang="en-US" altLang="ja-JP" dirty="0"/>
          </a:p>
          <a:p>
            <a:pPr algn="ctr"/>
            <a:r>
              <a:rPr lang="ja-JP" altLang="en-US" dirty="0"/>
              <a:t>直輸入品も</a:t>
            </a:r>
            <a:endParaRPr lang="en-US" altLang="ja-JP" dirty="0"/>
          </a:p>
          <a:p>
            <a:pPr algn="ctr"/>
            <a:r>
              <a:rPr lang="ja-JP" altLang="en-US" dirty="0"/>
              <a:t>扱っております。</a:t>
            </a:r>
            <a:endParaRPr lang="en-US" altLang="ja-JP" dirty="0"/>
          </a:p>
          <a:p>
            <a:pPr algn="ctr"/>
            <a:r>
              <a:rPr kumimoji="1" lang="ja-JP" altLang="en-US" dirty="0"/>
              <a:t>詳しくは</a:t>
            </a:r>
            <a:r>
              <a:rPr lang="ja-JP" altLang="en-US" dirty="0"/>
              <a:t>係員に</a:t>
            </a:r>
            <a:endParaRPr lang="en-US" altLang="ja-JP" dirty="0"/>
          </a:p>
          <a:p>
            <a:pPr algn="ctr"/>
            <a:r>
              <a:rPr lang="ja-JP" altLang="en-US" dirty="0"/>
              <a:t>お問い合わせ</a:t>
            </a:r>
            <a:endParaRPr lang="en-US" altLang="ja-JP" dirty="0"/>
          </a:p>
          <a:p>
            <a:pPr algn="ctr"/>
            <a:r>
              <a:rPr lang="ja-JP" altLang="en-US" dirty="0"/>
              <a:t>ください。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3672" y="3240145"/>
            <a:ext cx="4032448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イオン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BACC050B-8757-4460-95D8-E37B46A6B42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57</TotalTime>
  <Words>108</Words>
  <PresentationFormat>ワイド画面</PresentationFormat>
  <Paragraphs>24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メイリオ</vt:lpstr>
      <vt:lpstr>Arial</vt:lpstr>
      <vt:lpstr>Calibri</vt:lpstr>
      <vt:lpstr>Wingdings 3</vt:lpstr>
      <vt:lpstr>イオン</vt:lpstr>
      <vt:lpstr>フロア案内</vt:lpstr>
      <vt:lpstr>1F　文房具・雑貨　</vt:lpstr>
      <vt:lpstr>2F　キッチン用品</vt:lpstr>
      <vt:lpstr>3F　家具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2009-01-27T15:12:25Z</dcterms:created>
  <dcterms:modified xsi:type="dcterms:W3CDTF">2020-12-26T13:46:19Z</dcterms:modified>
</cp:coreProperties>
</file>