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37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25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95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98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62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1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54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8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64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5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75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435100"/>
            <a:ext cx="10515600" cy="4741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F3D3A-1426-4C5C-A384-01A7159923D5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F3671-1E69-4A6E-9743-6A2E911DA7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38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8191" y="3251370"/>
            <a:ext cx="3026535" cy="29260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4726" y="3251370"/>
            <a:ext cx="3026536" cy="29260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1261" y="3251370"/>
            <a:ext cx="3026535" cy="2926080"/>
          </a:xfrm>
          <a:prstGeom prst="rect">
            <a:avLst/>
          </a:prstGeom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海外の暮らしを知る　ウィーン編</a:t>
            </a:r>
            <a:endParaRPr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今回の「海外の暮らしを知るセミナー」では、</a:t>
            </a:r>
            <a:br>
              <a:rPr lang="en-US" altLang="ja-JP"/>
            </a:br>
            <a:r>
              <a:rPr lang="ja-JP" altLang="en-US"/>
              <a:t>ウィーン在住歴</a:t>
            </a:r>
            <a:r>
              <a:rPr lang="en-US" altLang="ja-JP"/>
              <a:t>20</a:t>
            </a:r>
            <a:r>
              <a:rPr lang="ja-JP" altLang="en-US"/>
              <a:t>年の大江さんをお招きしてお話を伺います。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73120" y="2633874"/>
            <a:ext cx="141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観る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26190" y="2633874"/>
            <a:ext cx="141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暮らす</a:t>
            </a:r>
            <a:endParaRPr kumimoji="1" lang="ja-JP" altLang="en-US" sz="3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93783" y="2633874"/>
            <a:ext cx="2028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体験する</a:t>
            </a:r>
          </a:p>
        </p:txBody>
      </p:sp>
    </p:spTree>
    <p:extLst>
      <p:ext uri="{BB962C8B-B14F-4D97-AF65-F5344CB8AC3E}">
        <p14:creationId xmlns:p14="http://schemas.microsoft.com/office/powerpoint/2010/main" val="42770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</Words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海外の暮らしを知る　ウィーン編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2016-05-08T01:53:27Z</dcterms:created>
  <dcterms:modified xsi:type="dcterms:W3CDTF">2020-03-08T12:37:07Z</dcterms:modified>
</cp:coreProperties>
</file>